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18A83B-6A86-4AB5-A8CB-CF05FD41CBD8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0D53603-B0C6-46D2-8BD5-70A58C9C7E8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Боље спречити  него лечити</a:t>
            </a:r>
            <a:br>
              <a:rPr lang="sr-Cyrl-R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>
                <a:solidFill>
                  <a:schemeClr val="bg1"/>
                </a:solidFill>
              </a:rPr>
              <a:t>У време епидемије најважније је одржавати хигијену,како личну ,тако и простора око себе.        			Ево неколико корисних савета                                                                                    </a:t>
            </a:r>
          </a:p>
          <a:p>
            <a:r>
              <a:rPr lang="sr-Cyrl-RS" dirty="0" smtClean="0">
                <a:solidFill>
                  <a:schemeClr val="bg1"/>
                </a:solidFill>
              </a:rPr>
              <a:t>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mtClean="0"/>
              <a:t>Добре навике личне хигијене обухватају: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Често купање.Уколико је могуће, туширајте се или купајте свакога дана.</a:t>
            </a:r>
          </a:p>
          <a:p>
            <a:r>
              <a:rPr lang="sr-Cyrl-RS" smtClean="0"/>
              <a:t>Уколико није могуће пребришите се мокрим сунђером или крпом.</a:t>
            </a:r>
            <a:endParaRPr lang="en-US" dirty="0"/>
          </a:p>
        </p:txBody>
      </p:sp>
      <p:pic>
        <p:nvPicPr>
          <p:cNvPr id="8194" name="Picture 2" descr="KUPANJE ILI TUŠIRANJE? Dermatolozi otkrivaju šta je bolje za vaše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886200"/>
            <a:ext cx="2619375" cy="1743076"/>
          </a:xfrm>
          <a:prstGeom prst="rect">
            <a:avLst/>
          </a:prstGeom>
          <a:noFill/>
        </p:spPr>
      </p:pic>
      <p:pic>
        <p:nvPicPr>
          <p:cNvPr id="8196" name="Picture 4" descr="Груминг Ши Тцу в стрижке. Купание, сушка. Часть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3220641"/>
            <a:ext cx="4267200" cy="33420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r>
              <a:rPr lang="sr-Cyrl-RS" dirty="0" smtClean="0"/>
              <a:t>Прање зуба након сваког  оброка.</a:t>
            </a:r>
          </a:p>
          <a:p>
            <a:r>
              <a:rPr lang="sr-Cyrl-RS" dirty="0" smtClean="0"/>
              <a:t>Прање косе бар једном недељном.</a:t>
            </a:r>
          </a:p>
          <a:p>
            <a:r>
              <a:rPr lang="sr-Cyrl-RS" dirty="0" smtClean="0"/>
              <a:t>Често прање руку сапуном и топлом водом.</a:t>
            </a:r>
          </a:p>
          <a:p>
            <a:r>
              <a:rPr lang="sr-Cyrl-RS" dirty="0" smtClean="0"/>
              <a:t>Користите прибор за нокте никако не грицкати нокте.</a:t>
            </a:r>
          </a:p>
          <a:p>
            <a:r>
              <a:rPr lang="sr-Cyrl-RS" dirty="0" smtClean="0"/>
              <a:t>Пресвлачење у чисту одећу</a:t>
            </a:r>
            <a:r>
              <a:rPr lang="sr-Cyrl-RS" dirty="0" smtClean="0"/>
              <a:t>.</a:t>
            </a:r>
            <a:endParaRPr lang="sr-Cyrl-RS" dirty="0" smtClean="0"/>
          </a:p>
          <a:p>
            <a:r>
              <a:rPr lang="sr-Cyrl-RS" dirty="0" smtClean="0"/>
              <a:t>Сушење одеће на сунцу.Сунчеви зраци ће убити неке вирусе и бактерије.Ко сунцу прозоре затвара,болести врата отвара.</a:t>
            </a:r>
          </a:p>
          <a:p>
            <a:r>
              <a:rPr lang="sr-Cyrl-RS" dirty="0" smtClean="0"/>
              <a:t>Прекривање уста и носа док кашљате или кијате.</a:t>
            </a:r>
          </a:p>
          <a:p>
            <a:endParaRPr lang="sr-Cyrl-R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sr-Cyrl-RS" dirty="0" smtClean="0"/>
              <a:t>Поред </a:t>
            </a:r>
            <a:r>
              <a:rPr lang="sr-Cyrl-RS" dirty="0" smtClean="0"/>
              <a:t>личне хигијене, изузетно је важно и простор одржавати чистим.На тај начин се спречава могућност ширења заразе.Такође се трудите да не боравите у просторијама пуним људима.</a:t>
            </a:r>
          </a:p>
          <a:p>
            <a:r>
              <a:rPr lang="sr-Cyrl-RS" dirty="0" smtClean="0"/>
              <a:t>Редовно одржавати </a:t>
            </a:r>
            <a:r>
              <a:rPr lang="sr-Cyrl-RS" dirty="0" smtClean="0"/>
              <a:t>хигијену мобилног телефона</a:t>
            </a:r>
            <a:r>
              <a:rPr lang="sr-Cyrl-RS" dirty="0" smtClean="0"/>
              <a:t>.</a:t>
            </a:r>
            <a:endParaRPr lang="en-US" dirty="0"/>
          </a:p>
        </p:txBody>
      </p:sp>
      <p:sp>
        <p:nvSpPr>
          <p:cNvPr id="6146" name="AutoShape 2" descr="Car clean cham - Mikrofiber krpa za brisanje stakla i drugih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7" name="Picture 3" descr="C:\Users\viki\Downloads\cistac-i-iphone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03500" y="3810000"/>
            <a:ext cx="24257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Тренутни вирус у нашој земљи налаже минималне контакте с другим лицима. ПОСЕБНО СА СТАРИЈИМ ЛИЦИМА ПРЕКО 60 година,јер су најугроженији њихови организми имају слабије имунитете.</a:t>
            </a:r>
          </a:p>
          <a:p>
            <a:r>
              <a:rPr lang="sr-Cyrl-RS" dirty="0" smtClean="0"/>
              <a:t>Будите хумани идите у куповину уместо њих, али</a:t>
            </a:r>
          </a:p>
          <a:p>
            <a:pPr>
              <a:buNone/>
            </a:pPr>
            <a:r>
              <a:rPr lang="sr-Cyrl-RS" dirty="0" smtClean="0"/>
              <a:t>    немојете прилазити до њих !</a:t>
            </a:r>
          </a:p>
          <a:p>
            <a:pPr>
              <a:buNone/>
            </a:pPr>
            <a:endParaRPr lang="sr-Cyrl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Практична упуства за улазак и излазаг из куће  док траје пандемија:</a:t>
            </a:r>
          </a:p>
          <a:p>
            <a:pPr>
              <a:buNone/>
            </a:pPr>
            <a:r>
              <a:rPr lang="sr-Cyrl-RS" dirty="0" smtClean="0"/>
              <a:t> -из куће излази само ко мора и ко треба;</a:t>
            </a:r>
          </a:p>
          <a:p>
            <a:pPr>
              <a:buNone/>
            </a:pPr>
            <a:r>
              <a:rPr lang="sr-Cyrl-RS" dirty="0" smtClean="0"/>
              <a:t> -у продавницу или апотек:ићи само по оно без чега се не може:лек,маска,рукавице...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sr-Cyrl-RS" dirty="0" smtClean="0"/>
              <a:t>ИЗЛАЗАК ИЗ КУЋЕ:Облачење у предсобљу .Маска на лице(погледајте на јутјубу како се правилно ставлја,а да се не загади или запрља).</a:t>
            </a:r>
          </a:p>
          <a:p>
            <a:r>
              <a:rPr lang="sr-Cyrl-RS" dirty="0" smtClean="0"/>
              <a:t>Рукавице на руке(погледајте на јутјубу како се правилно стављају).За време епидемије носе се једне ципеле,које се остављају испред врадта(вирус је велики и тежак,кратко лебди у ваздуху и пада на тло где опстаје неколико дана)-зато се дезинфикују улице и зграде.Ником не прилазите на 2 метра.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/>
          </a:bodyPr>
          <a:lstStyle/>
          <a:p>
            <a:pPr>
              <a:buNone/>
            </a:pPr>
            <a:endParaRPr lang="vi-VN" dirty="0" smtClean="0"/>
          </a:p>
          <a:p>
            <a:r>
              <a:rPr lang="sr-Cyrl-RS" dirty="0" smtClean="0"/>
              <a:t>ПОВРАТАК У КУЋУ:На отирачу оставити крпу попрскану дезинфекцијенсом.У предсобљу скинути прво јакну и спусити на под,одмах до врата,па у њу  сатавити остатак одеће.Спаковати то и након пресвлачења у кућном оделу,улично изнети на терасу,ако немате оставите је окачену на самом улазу који се третира као </a:t>
            </a:r>
            <a:r>
              <a:rPr lang="sr-Cyrl-RS" b="1" dirty="0" smtClean="0"/>
              <a:t>прљави</a:t>
            </a:r>
            <a:r>
              <a:rPr lang="sr-Cyrl-RS" dirty="0" smtClean="0"/>
              <a:t> простор.</a:t>
            </a:r>
          </a:p>
          <a:p>
            <a:r>
              <a:rPr lang="sr-Cyrl-RS" dirty="0" smtClean="0"/>
              <a:t>Патос који је био  у конктату са одећом дезинфиковати кад се заврши облачење.Дезинфиковати кваке,телефон ,кључеве и остало што се уноси  у кући.Празне кесе оставити у канти за ђубре која је у предсобљу.Вирус живи на тканинамапар сати а на металу(кваке) и до 12 сати.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Чувајте се и пазите.Само да смо здраво...</a:t>
            </a:r>
          </a:p>
          <a:p>
            <a:pPr>
              <a:buNone/>
            </a:pPr>
            <a:r>
              <a:rPr lang="sr-Cyrl-RS" dirty="0" smtClean="0"/>
              <a:t>    Велики поздрав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                                                            ПЕДАГОГ</a:t>
            </a:r>
          </a:p>
          <a:p>
            <a:pPr>
              <a:buNone/>
            </a:pPr>
            <a:r>
              <a:rPr lang="sr-Cyrl-RS" dirty="0" smtClean="0"/>
              <a:t>                                                           Александрић Радица</a:t>
            </a:r>
          </a:p>
          <a:p>
            <a:pPr>
              <a:buNone/>
            </a:pPr>
            <a:r>
              <a:rPr lang="sr-Cyrl-RS" dirty="0" smtClean="0"/>
              <a:t>                                                            31.03.2020 година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</TotalTime>
  <Words>405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Боље спречити  него лечити </vt:lpstr>
      <vt:lpstr>Добре навике личне хигијене обухватају: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Боље спречити  него лечити</dc:title>
  <dc:creator>viki</dc:creator>
  <cp:lastModifiedBy>viki</cp:lastModifiedBy>
  <cp:revision>25</cp:revision>
  <dcterms:created xsi:type="dcterms:W3CDTF">2020-03-31T10:33:49Z</dcterms:created>
  <dcterms:modified xsi:type="dcterms:W3CDTF">2020-03-31T14:45:09Z</dcterms:modified>
</cp:coreProperties>
</file>